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3"/>
  </p:notesMasterIdLst>
  <p:sldIdLst>
    <p:sldId id="256" r:id="rId5"/>
    <p:sldId id="263" r:id="rId6"/>
    <p:sldId id="275" r:id="rId7"/>
    <p:sldId id="276" r:id="rId8"/>
    <p:sldId id="289" r:id="rId9"/>
    <p:sldId id="281" r:id="rId10"/>
    <p:sldId id="282" r:id="rId11"/>
    <p:sldId id="29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A85"/>
    <a:srgbClr val="3C5C8F"/>
    <a:srgbClr val="8593A8"/>
    <a:srgbClr val="A86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718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ryn Casey" userId="339dc7ee-b06b-4291-ae4f-b3e08f94be63" providerId="ADAL" clId="{2EA5A102-0928-4A68-84CB-FAB79B344EF3}"/>
    <pc:docChg chg="delSld">
      <pc:chgData name="Taryn Casey" userId="339dc7ee-b06b-4291-ae4f-b3e08f94be63" providerId="ADAL" clId="{2EA5A102-0928-4A68-84CB-FAB79B344EF3}" dt="2022-11-29T22:26:11.232" v="1" actId="47"/>
      <pc:docMkLst>
        <pc:docMk/>
      </pc:docMkLst>
      <pc:sldChg chg="del">
        <pc:chgData name="Taryn Casey" userId="339dc7ee-b06b-4291-ae4f-b3e08f94be63" providerId="ADAL" clId="{2EA5A102-0928-4A68-84CB-FAB79B344EF3}" dt="2022-11-29T22:26:11.232" v="1" actId="47"/>
        <pc:sldMkLst>
          <pc:docMk/>
          <pc:sldMk cId="3446797337" sldId="259"/>
        </pc:sldMkLst>
      </pc:sldChg>
      <pc:sldChg chg="del">
        <pc:chgData name="Taryn Casey" userId="339dc7ee-b06b-4291-ae4f-b3e08f94be63" providerId="ADAL" clId="{2EA5A102-0928-4A68-84CB-FAB79B344EF3}" dt="2022-11-29T22:26:06.378" v="0" actId="47"/>
        <pc:sldMkLst>
          <pc:docMk/>
          <pc:sldMk cId="3410095561" sldId="260"/>
        </pc:sldMkLst>
      </pc:sldChg>
      <pc:sldChg chg="del">
        <pc:chgData name="Taryn Casey" userId="339dc7ee-b06b-4291-ae4f-b3e08f94be63" providerId="ADAL" clId="{2EA5A102-0928-4A68-84CB-FAB79B344EF3}" dt="2022-11-29T22:26:06.378" v="0" actId="47"/>
        <pc:sldMkLst>
          <pc:docMk/>
          <pc:sldMk cId="1482999363" sldId="261"/>
        </pc:sldMkLst>
      </pc:sldChg>
      <pc:sldChg chg="del">
        <pc:chgData name="Taryn Casey" userId="339dc7ee-b06b-4291-ae4f-b3e08f94be63" providerId="ADAL" clId="{2EA5A102-0928-4A68-84CB-FAB79B344EF3}" dt="2022-11-29T22:26:06.378" v="0" actId="47"/>
        <pc:sldMkLst>
          <pc:docMk/>
          <pc:sldMk cId="2802553059" sldId="262"/>
        </pc:sldMkLst>
      </pc:sldChg>
      <pc:sldChg chg="del">
        <pc:chgData name="Taryn Casey" userId="339dc7ee-b06b-4291-ae4f-b3e08f94be63" providerId="ADAL" clId="{2EA5A102-0928-4A68-84CB-FAB79B344EF3}" dt="2022-11-29T22:26:11.232" v="1" actId="47"/>
        <pc:sldMkLst>
          <pc:docMk/>
          <pc:sldMk cId="3331899583" sldId="264"/>
        </pc:sldMkLst>
      </pc:sldChg>
      <pc:sldChg chg="del">
        <pc:chgData name="Taryn Casey" userId="339dc7ee-b06b-4291-ae4f-b3e08f94be63" providerId="ADAL" clId="{2EA5A102-0928-4A68-84CB-FAB79B344EF3}" dt="2022-11-29T22:26:06.378" v="0" actId="47"/>
        <pc:sldMkLst>
          <pc:docMk/>
          <pc:sldMk cId="3423686735" sldId="265"/>
        </pc:sldMkLst>
      </pc:sldChg>
      <pc:sldChg chg="del">
        <pc:chgData name="Taryn Casey" userId="339dc7ee-b06b-4291-ae4f-b3e08f94be63" providerId="ADAL" clId="{2EA5A102-0928-4A68-84CB-FAB79B344EF3}" dt="2022-11-29T22:26:06.378" v="0" actId="47"/>
        <pc:sldMkLst>
          <pc:docMk/>
          <pc:sldMk cId="2139867716" sldId="266"/>
        </pc:sldMkLst>
      </pc:sldChg>
      <pc:sldChg chg="del">
        <pc:chgData name="Taryn Casey" userId="339dc7ee-b06b-4291-ae4f-b3e08f94be63" providerId="ADAL" clId="{2EA5A102-0928-4A68-84CB-FAB79B344EF3}" dt="2022-11-29T22:26:06.378" v="0" actId="47"/>
        <pc:sldMkLst>
          <pc:docMk/>
          <pc:sldMk cId="1286029661" sldId="269"/>
        </pc:sldMkLst>
      </pc:sldChg>
      <pc:sldChg chg="del">
        <pc:chgData name="Taryn Casey" userId="339dc7ee-b06b-4291-ae4f-b3e08f94be63" providerId="ADAL" clId="{2EA5A102-0928-4A68-84CB-FAB79B344EF3}" dt="2022-11-29T22:26:06.378" v="0" actId="47"/>
        <pc:sldMkLst>
          <pc:docMk/>
          <pc:sldMk cId="196292258" sldId="270"/>
        </pc:sldMkLst>
      </pc:sldChg>
      <pc:sldChg chg="del">
        <pc:chgData name="Taryn Casey" userId="339dc7ee-b06b-4291-ae4f-b3e08f94be63" providerId="ADAL" clId="{2EA5A102-0928-4A68-84CB-FAB79B344EF3}" dt="2022-11-29T22:26:06.378" v="0" actId="47"/>
        <pc:sldMkLst>
          <pc:docMk/>
          <pc:sldMk cId="2313632954" sldId="271"/>
        </pc:sldMkLst>
      </pc:sldChg>
      <pc:sldChg chg="del">
        <pc:chgData name="Taryn Casey" userId="339dc7ee-b06b-4291-ae4f-b3e08f94be63" providerId="ADAL" clId="{2EA5A102-0928-4A68-84CB-FAB79B344EF3}" dt="2022-11-29T22:26:06.378" v="0" actId="47"/>
        <pc:sldMkLst>
          <pc:docMk/>
          <pc:sldMk cId="3301376145" sldId="272"/>
        </pc:sldMkLst>
      </pc:sldChg>
      <pc:sldChg chg="del">
        <pc:chgData name="Taryn Casey" userId="339dc7ee-b06b-4291-ae4f-b3e08f94be63" providerId="ADAL" clId="{2EA5A102-0928-4A68-84CB-FAB79B344EF3}" dt="2022-11-29T22:26:06.378" v="0" actId="47"/>
        <pc:sldMkLst>
          <pc:docMk/>
          <pc:sldMk cId="4285863345" sldId="274"/>
        </pc:sldMkLst>
      </pc:sldChg>
      <pc:sldChg chg="del">
        <pc:chgData name="Taryn Casey" userId="339dc7ee-b06b-4291-ae4f-b3e08f94be63" providerId="ADAL" clId="{2EA5A102-0928-4A68-84CB-FAB79B344EF3}" dt="2022-11-29T22:26:11.232" v="1" actId="47"/>
        <pc:sldMkLst>
          <pc:docMk/>
          <pc:sldMk cId="1482926227" sldId="277"/>
        </pc:sldMkLst>
      </pc:sldChg>
      <pc:sldChg chg="del">
        <pc:chgData name="Taryn Casey" userId="339dc7ee-b06b-4291-ae4f-b3e08f94be63" providerId="ADAL" clId="{2EA5A102-0928-4A68-84CB-FAB79B344EF3}" dt="2022-11-29T22:26:11.232" v="1" actId="47"/>
        <pc:sldMkLst>
          <pc:docMk/>
          <pc:sldMk cId="299045806" sldId="278"/>
        </pc:sldMkLst>
      </pc:sldChg>
      <pc:sldChg chg="del">
        <pc:chgData name="Taryn Casey" userId="339dc7ee-b06b-4291-ae4f-b3e08f94be63" providerId="ADAL" clId="{2EA5A102-0928-4A68-84CB-FAB79B344EF3}" dt="2022-11-29T22:26:06.378" v="0" actId="47"/>
        <pc:sldMkLst>
          <pc:docMk/>
          <pc:sldMk cId="717712291" sldId="279"/>
        </pc:sldMkLst>
      </pc:sldChg>
      <pc:sldChg chg="del">
        <pc:chgData name="Taryn Casey" userId="339dc7ee-b06b-4291-ae4f-b3e08f94be63" providerId="ADAL" clId="{2EA5A102-0928-4A68-84CB-FAB79B344EF3}" dt="2022-11-29T22:26:06.378" v="0" actId="47"/>
        <pc:sldMkLst>
          <pc:docMk/>
          <pc:sldMk cId="1336505620" sldId="280"/>
        </pc:sldMkLst>
      </pc:sldChg>
      <pc:sldChg chg="del">
        <pc:chgData name="Taryn Casey" userId="339dc7ee-b06b-4291-ae4f-b3e08f94be63" providerId="ADAL" clId="{2EA5A102-0928-4A68-84CB-FAB79B344EF3}" dt="2022-11-29T22:26:11.232" v="1" actId="47"/>
        <pc:sldMkLst>
          <pc:docMk/>
          <pc:sldMk cId="596441968" sldId="283"/>
        </pc:sldMkLst>
      </pc:sldChg>
      <pc:sldChg chg="del">
        <pc:chgData name="Taryn Casey" userId="339dc7ee-b06b-4291-ae4f-b3e08f94be63" providerId="ADAL" clId="{2EA5A102-0928-4A68-84CB-FAB79B344EF3}" dt="2022-11-29T22:26:11.232" v="1" actId="47"/>
        <pc:sldMkLst>
          <pc:docMk/>
          <pc:sldMk cId="3653807581" sldId="284"/>
        </pc:sldMkLst>
      </pc:sldChg>
      <pc:sldChg chg="del">
        <pc:chgData name="Taryn Casey" userId="339dc7ee-b06b-4291-ae4f-b3e08f94be63" providerId="ADAL" clId="{2EA5A102-0928-4A68-84CB-FAB79B344EF3}" dt="2022-11-29T22:26:06.378" v="0" actId="47"/>
        <pc:sldMkLst>
          <pc:docMk/>
          <pc:sldMk cId="488715622" sldId="285"/>
        </pc:sldMkLst>
      </pc:sldChg>
      <pc:sldChg chg="del">
        <pc:chgData name="Taryn Casey" userId="339dc7ee-b06b-4291-ae4f-b3e08f94be63" providerId="ADAL" clId="{2EA5A102-0928-4A68-84CB-FAB79B344EF3}" dt="2022-11-29T22:26:06.378" v="0" actId="47"/>
        <pc:sldMkLst>
          <pc:docMk/>
          <pc:sldMk cId="2438454146" sldId="286"/>
        </pc:sldMkLst>
      </pc:sldChg>
      <pc:sldChg chg="del">
        <pc:chgData name="Taryn Casey" userId="339dc7ee-b06b-4291-ae4f-b3e08f94be63" providerId="ADAL" clId="{2EA5A102-0928-4A68-84CB-FAB79B344EF3}" dt="2022-11-29T22:26:06.378" v="0" actId="47"/>
        <pc:sldMkLst>
          <pc:docMk/>
          <pc:sldMk cId="3657599457" sldId="287"/>
        </pc:sldMkLst>
      </pc:sldChg>
      <pc:sldChg chg="del">
        <pc:chgData name="Taryn Casey" userId="339dc7ee-b06b-4291-ae4f-b3e08f94be63" providerId="ADAL" clId="{2EA5A102-0928-4A68-84CB-FAB79B344EF3}" dt="2022-11-29T22:26:06.378" v="0" actId="47"/>
        <pc:sldMkLst>
          <pc:docMk/>
          <pc:sldMk cId="2269468459" sldId="288"/>
        </pc:sldMkLst>
      </pc:sldChg>
      <pc:sldChg chg="del">
        <pc:chgData name="Taryn Casey" userId="339dc7ee-b06b-4291-ae4f-b3e08f94be63" providerId="ADAL" clId="{2EA5A102-0928-4A68-84CB-FAB79B344EF3}" dt="2022-11-29T22:26:11.232" v="1" actId="47"/>
        <pc:sldMkLst>
          <pc:docMk/>
          <pc:sldMk cId="2639233843" sldId="291"/>
        </pc:sldMkLst>
      </pc:sldChg>
      <pc:sldChg chg="del">
        <pc:chgData name="Taryn Casey" userId="339dc7ee-b06b-4291-ae4f-b3e08f94be63" providerId="ADAL" clId="{2EA5A102-0928-4A68-84CB-FAB79B344EF3}" dt="2022-11-29T22:26:11.232" v="1" actId="47"/>
        <pc:sldMkLst>
          <pc:docMk/>
          <pc:sldMk cId="1578771030" sldId="292"/>
        </pc:sldMkLst>
      </pc:sldChg>
      <pc:sldChg chg="del">
        <pc:chgData name="Taryn Casey" userId="339dc7ee-b06b-4291-ae4f-b3e08f94be63" providerId="ADAL" clId="{2EA5A102-0928-4A68-84CB-FAB79B344EF3}" dt="2022-11-29T22:26:11.232" v="1" actId="47"/>
        <pc:sldMkLst>
          <pc:docMk/>
          <pc:sldMk cId="1913360394" sldId="293"/>
        </pc:sldMkLst>
      </pc:sldChg>
      <pc:sldChg chg="del">
        <pc:chgData name="Taryn Casey" userId="339dc7ee-b06b-4291-ae4f-b3e08f94be63" providerId="ADAL" clId="{2EA5A102-0928-4A68-84CB-FAB79B344EF3}" dt="2022-11-29T22:26:11.232" v="1" actId="47"/>
        <pc:sldMkLst>
          <pc:docMk/>
          <pc:sldMk cId="830345708" sldId="294"/>
        </pc:sldMkLst>
      </pc:sldChg>
      <pc:sldChg chg="del">
        <pc:chgData name="Taryn Casey" userId="339dc7ee-b06b-4291-ae4f-b3e08f94be63" providerId="ADAL" clId="{2EA5A102-0928-4A68-84CB-FAB79B344EF3}" dt="2022-11-29T22:26:11.232" v="1" actId="47"/>
        <pc:sldMkLst>
          <pc:docMk/>
          <pc:sldMk cId="766925217" sldId="296"/>
        </pc:sldMkLst>
      </pc:sldChg>
      <pc:sldChg chg="del">
        <pc:chgData name="Taryn Casey" userId="339dc7ee-b06b-4291-ae4f-b3e08f94be63" providerId="ADAL" clId="{2EA5A102-0928-4A68-84CB-FAB79B344EF3}" dt="2022-11-29T22:26:11.232" v="1" actId="47"/>
        <pc:sldMkLst>
          <pc:docMk/>
          <pc:sldMk cId="1367628919" sldId="297"/>
        </pc:sldMkLst>
      </pc:sldChg>
      <pc:sldChg chg="del">
        <pc:chgData name="Taryn Casey" userId="339dc7ee-b06b-4291-ae4f-b3e08f94be63" providerId="ADAL" clId="{2EA5A102-0928-4A68-84CB-FAB79B344EF3}" dt="2022-11-29T22:26:06.378" v="0" actId="47"/>
        <pc:sldMkLst>
          <pc:docMk/>
          <pc:sldMk cId="1961611506" sldId="299"/>
        </pc:sldMkLst>
      </pc:sldChg>
      <pc:sldChg chg="del">
        <pc:chgData name="Taryn Casey" userId="339dc7ee-b06b-4291-ae4f-b3e08f94be63" providerId="ADAL" clId="{2EA5A102-0928-4A68-84CB-FAB79B344EF3}" dt="2022-11-29T22:26:06.378" v="0" actId="47"/>
        <pc:sldMkLst>
          <pc:docMk/>
          <pc:sldMk cId="1658720065" sldId="300"/>
        </pc:sldMkLst>
      </pc:sldChg>
      <pc:sldChg chg="del">
        <pc:chgData name="Taryn Casey" userId="339dc7ee-b06b-4291-ae4f-b3e08f94be63" providerId="ADAL" clId="{2EA5A102-0928-4A68-84CB-FAB79B344EF3}" dt="2022-11-29T22:26:06.378" v="0" actId="47"/>
        <pc:sldMkLst>
          <pc:docMk/>
          <pc:sldMk cId="2228970715" sldId="301"/>
        </pc:sldMkLst>
      </pc:sldChg>
      <pc:sldChg chg="del">
        <pc:chgData name="Taryn Casey" userId="339dc7ee-b06b-4291-ae4f-b3e08f94be63" providerId="ADAL" clId="{2EA5A102-0928-4A68-84CB-FAB79B344EF3}" dt="2022-11-29T22:26:06.378" v="0" actId="47"/>
        <pc:sldMkLst>
          <pc:docMk/>
          <pc:sldMk cId="3455826211" sldId="30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7ADD9-2083-264C-A652-8D52D02F7E72}" type="datetimeFigureOut">
              <a:rPr lang="en-US" smtClean="0"/>
              <a:t>11/30/2022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DC217-DF71-1A49-B3EA-559F1F43B0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425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1122363"/>
            <a:ext cx="7096933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9500507" cy="806675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0" y="4572000"/>
            <a:ext cx="121920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02465C8-266D-104C-9C49-323DF4A8277E}"/>
              </a:ext>
            </a:extLst>
          </p:cNvPr>
          <p:cNvSpPr/>
          <p:nvPr userDrawn="1"/>
        </p:nvSpPr>
        <p:spPr>
          <a:xfrm>
            <a:off x="583746" y="4960030"/>
            <a:ext cx="1551214" cy="1551214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37979A1C-BF60-B345-A664-2E4F7A3461EB}"/>
              </a:ext>
            </a:extLst>
          </p:cNvPr>
          <p:cNvSpPr/>
          <p:nvPr userDrawn="1"/>
        </p:nvSpPr>
        <p:spPr>
          <a:xfrm>
            <a:off x="1" y="4571999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58080B3E-915C-2D4C-8608-596E1BFD6387}"/>
              </a:ext>
            </a:extLst>
          </p:cNvPr>
          <p:cNvSpPr/>
          <p:nvPr userDrawn="1"/>
        </p:nvSpPr>
        <p:spPr>
          <a:xfrm>
            <a:off x="1" y="5739492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-3419"/>
            <a:ext cx="3927573" cy="3165022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9E240E8A-950E-7946-826C-415CB5DACA43}"/>
              </a:ext>
            </a:extLst>
          </p:cNvPr>
          <p:cNvSpPr/>
          <p:nvPr userDrawn="1"/>
        </p:nvSpPr>
        <p:spPr>
          <a:xfrm>
            <a:off x="11024507" y="4580708"/>
            <a:ext cx="1167493" cy="2277292"/>
          </a:xfrm>
          <a:custGeom>
            <a:avLst/>
            <a:gdLst>
              <a:gd name="connsiteX0" fmla="*/ 1167473 w 1167493"/>
              <a:gd name="connsiteY0" fmla="*/ 0 h 2272167"/>
              <a:gd name="connsiteX1" fmla="*/ 1167493 w 1167493"/>
              <a:gd name="connsiteY1" fmla="*/ 0 h 2272167"/>
              <a:gd name="connsiteX2" fmla="*/ 1167493 w 1167493"/>
              <a:gd name="connsiteY2" fmla="*/ 492960 h 2272167"/>
              <a:gd name="connsiteX3" fmla="*/ 1167493 w 1167493"/>
              <a:gd name="connsiteY3" fmla="*/ 720385 h 2272167"/>
              <a:gd name="connsiteX4" fmla="*/ 1167493 w 1167493"/>
              <a:gd name="connsiteY4" fmla="*/ 2272167 h 2272167"/>
              <a:gd name="connsiteX5" fmla="*/ 0 w 1167493"/>
              <a:gd name="connsiteY5" fmla="*/ 2272167 h 2272167"/>
              <a:gd name="connsiteX6" fmla="*/ 0 w 1167493"/>
              <a:gd name="connsiteY6" fmla="*/ 1898074 h 2272167"/>
              <a:gd name="connsiteX7" fmla="*/ 0 w 1167493"/>
              <a:gd name="connsiteY7" fmla="*/ 1271597 h 2272167"/>
              <a:gd name="connsiteX8" fmla="*/ 0 w 1167493"/>
              <a:gd name="connsiteY8" fmla="*/ 1177688 h 2272167"/>
              <a:gd name="connsiteX9" fmla="*/ 1048124 w 1167493"/>
              <a:gd name="connsiteY9" fmla="*/ 6080 h 2272167"/>
              <a:gd name="connsiteX10" fmla="*/ 1167473 w 1167493"/>
              <a:gd name="connsiteY10" fmla="*/ 0 h 227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7493" h="2272167">
                <a:moveTo>
                  <a:pt x="1167473" y="0"/>
                </a:moveTo>
                <a:lnTo>
                  <a:pt x="1167493" y="0"/>
                </a:lnTo>
                <a:lnTo>
                  <a:pt x="1167493" y="492960"/>
                </a:lnTo>
                <a:lnTo>
                  <a:pt x="1167493" y="720385"/>
                </a:lnTo>
                <a:lnTo>
                  <a:pt x="1167493" y="2272167"/>
                </a:lnTo>
                <a:lnTo>
                  <a:pt x="0" y="2272167"/>
                </a:lnTo>
                <a:lnTo>
                  <a:pt x="0" y="1898074"/>
                </a:lnTo>
                <a:lnTo>
                  <a:pt x="0" y="1271597"/>
                </a:lnTo>
                <a:lnTo>
                  <a:pt x="0" y="1177688"/>
                </a:lnTo>
                <a:cubicBezTo>
                  <a:pt x="0" y="567919"/>
                  <a:pt x="459408" y="66389"/>
                  <a:pt x="1048124" y="6080"/>
                </a:cubicBezTo>
                <a:lnTo>
                  <a:pt x="116747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498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melin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+mn-lt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+mn-lt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+mn-lt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762D96F0-3DF6-41C1-B851-8EEB739C8D83}" type="datetime1">
              <a:rPr lang="en-US" smtClean="0"/>
              <a:t>11/30/2022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/>
              <a:t>Template provided by Chamber of Commerce &amp; Industry Queensland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275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FEF3D581-961D-4012-8414-F2F5518CA9A1}" type="datetime1">
              <a:rPr lang="en-US" smtClean="0"/>
              <a:t>11/30/2022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Template provided by Chamber of Commerce &amp; Industry Queensland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83235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283235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912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1" y="2526318"/>
            <a:ext cx="3218688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rot="5400000">
            <a:off x="8580896" y="0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>
            <a:off x="-2364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 rot="5400000" flipH="1">
            <a:off x="11258144" y="5924144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2587417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6711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F20AED6-8856-4843-96D0-5287926300C1}" type="datetime1">
              <a:rPr lang="en-US" smtClean="0"/>
              <a:t>11/30/2022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Template provided by Chamber of Commerce &amp; Industry Queensland</a:t>
            </a:r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83787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683788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3D62993-A055-DF4F-9286-4FFE3A5C7FD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200082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A896DA2E-4448-254C-86D1-9E16E63CC6A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20008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976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122363"/>
            <a:ext cx="6220278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6220277" cy="2247219"/>
          </a:xfrm>
        </p:spPr>
        <p:txBody>
          <a:bodyPr>
            <a:noAutofit/>
          </a:bodyPr>
          <a:lstStyle>
            <a:lvl1pPr marL="0" indent="0" algn="l">
              <a:buNone/>
              <a:defRPr sz="28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8264426" y="0"/>
            <a:ext cx="392757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3685939"/>
            <a:ext cx="3927573" cy="3178856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39563C76-BC00-DE47-88F5-C24D3CE3325A}"/>
              </a:ext>
            </a:extLst>
          </p:cNvPr>
          <p:cNvSpPr/>
          <p:nvPr userDrawn="1"/>
        </p:nvSpPr>
        <p:spPr>
          <a:xfrm>
            <a:off x="10228214" y="-1"/>
            <a:ext cx="1963787" cy="3178856"/>
          </a:xfrm>
          <a:custGeom>
            <a:avLst/>
            <a:gdLst>
              <a:gd name="connsiteX0" fmla="*/ 0 w 1963787"/>
              <a:gd name="connsiteY0" fmla="*/ 0 h 3178856"/>
              <a:gd name="connsiteX1" fmla="*/ 1963787 w 1963787"/>
              <a:gd name="connsiteY1" fmla="*/ 0 h 3178856"/>
              <a:gd name="connsiteX2" fmla="*/ 1963787 w 1963787"/>
              <a:gd name="connsiteY2" fmla="*/ 1967129 h 3178856"/>
              <a:gd name="connsiteX3" fmla="*/ 1963787 w 1963787"/>
              <a:gd name="connsiteY3" fmla="*/ 2349671 h 3178856"/>
              <a:gd name="connsiteX4" fmla="*/ 1963787 w 1963787"/>
              <a:gd name="connsiteY4" fmla="*/ 3178856 h 3178856"/>
              <a:gd name="connsiteX5" fmla="*/ 1963753 w 1963787"/>
              <a:gd name="connsiteY5" fmla="*/ 3178856 h 3178856"/>
              <a:gd name="connsiteX6" fmla="*/ 1763002 w 1963787"/>
              <a:gd name="connsiteY6" fmla="*/ 3168629 h 3178856"/>
              <a:gd name="connsiteX7" fmla="*/ 0 w 1963787"/>
              <a:gd name="connsiteY7" fmla="*/ 1197921 h 3178856"/>
              <a:gd name="connsiteX8" fmla="*/ 0 w 1963787"/>
              <a:gd name="connsiteY8" fmla="*/ 1039961 h 3178856"/>
              <a:gd name="connsiteX9" fmla="*/ 0 w 1963787"/>
              <a:gd name="connsiteY9" fmla="*/ 0 h 3178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63787" h="3178856">
                <a:moveTo>
                  <a:pt x="0" y="0"/>
                </a:moveTo>
                <a:lnTo>
                  <a:pt x="1963787" y="0"/>
                </a:lnTo>
                <a:lnTo>
                  <a:pt x="1963787" y="1967129"/>
                </a:lnTo>
                <a:lnTo>
                  <a:pt x="1963787" y="2349671"/>
                </a:lnTo>
                <a:lnTo>
                  <a:pt x="1963787" y="3178856"/>
                </a:lnTo>
                <a:lnTo>
                  <a:pt x="1963753" y="3178856"/>
                </a:lnTo>
                <a:lnTo>
                  <a:pt x="1763002" y="3168629"/>
                </a:lnTo>
                <a:cubicBezTo>
                  <a:pt x="772749" y="3067186"/>
                  <a:pt x="0" y="2223585"/>
                  <a:pt x="0" y="1197921"/>
                </a:cubicBezTo>
                <a:lnTo>
                  <a:pt x="0" y="1039961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706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17467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47EAC134-3EEC-427E-9C13-CE21961E4BC0}" type="datetime1">
              <a:rPr lang="en-US" smtClean="0"/>
              <a:t>11/30/2022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Template provided by Chamber of Commerce &amp; Industry Queensland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27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A62587F-7496-384A-AF40-18FC8CF0709D}"/>
              </a:ext>
            </a:extLst>
          </p:cNvPr>
          <p:cNvSpPr/>
          <p:nvPr userDrawn="1"/>
        </p:nvSpPr>
        <p:spPr>
          <a:xfrm>
            <a:off x="0" y="2286002"/>
            <a:ext cx="12208822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84DB028B-A475-224B-B675-A15A56CAD0BF}"/>
              </a:ext>
            </a:extLst>
          </p:cNvPr>
          <p:cNvSpPr/>
          <p:nvPr userDrawn="1"/>
        </p:nvSpPr>
        <p:spPr>
          <a:xfrm flipH="1">
            <a:off x="8597718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61C34955-105B-4D4D-B51D-754C5D38A85D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2734DEB1-EC02-2E42-9292-4ADD115060A5}"/>
              </a:ext>
            </a:extLst>
          </p:cNvPr>
          <p:cNvSpPr/>
          <p:nvPr userDrawn="1"/>
        </p:nvSpPr>
        <p:spPr>
          <a:xfrm rot="5400000" flipH="1" flipV="1">
            <a:off x="10344100" y="438098"/>
            <a:ext cx="2285999" cy="1409801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E932F0D-7FC3-634B-932C-3625C16C8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DE34-CDB7-41F7-A95A-592B99558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7492" y="2653167"/>
            <a:ext cx="9779183" cy="3436483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buNone/>
              <a:defRPr sz="24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5D4F5-F69B-42F6-8A9D-330F696E14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41D570F9-97BA-4B93-BD7C-66765CF6751E}" type="datetime1">
              <a:rPr lang="en-US" smtClean="0"/>
              <a:t>11/30/2022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9A23A-2238-4904-8692-9F2DAE8B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/>
              <a:t>Template provided by Chamber of Commerce &amp; Industry Queensland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9FC35-DDC8-45FB-8ACB-21C15F57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63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22">
            <a:extLst>
              <a:ext uri="{FF2B5EF4-FFF2-40B4-BE49-F238E27FC236}">
                <a16:creationId xmlns:a16="http://schemas.microsoft.com/office/drawing/2014/main" id="{067EACEC-C2DD-EA42-8504-176673AD1F20}"/>
              </a:ext>
            </a:extLst>
          </p:cNvPr>
          <p:cNvSpPr/>
          <p:nvPr userDrawn="1"/>
        </p:nvSpPr>
        <p:spPr>
          <a:xfrm>
            <a:off x="0" y="0"/>
            <a:ext cx="8025490" cy="6858000"/>
          </a:xfrm>
          <a:custGeom>
            <a:avLst/>
            <a:gdLst>
              <a:gd name="connsiteX0" fmla="*/ 0 w 8025490"/>
              <a:gd name="connsiteY0" fmla="*/ 0 h 6858000"/>
              <a:gd name="connsiteX1" fmla="*/ 4596490 w 8025490"/>
              <a:gd name="connsiteY1" fmla="*/ 0 h 6858000"/>
              <a:gd name="connsiteX2" fmla="*/ 8025490 w 8025490"/>
              <a:gd name="connsiteY2" fmla="*/ 3429000 h 6858000"/>
              <a:gd name="connsiteX3" fmla="*/ 4596490 w 8025490"/>
              <a:gd name="connsiteY3" fmla="*/ 6858000 h 6858000"/>
              <a:gd name="connsiteX4" fmla="*/ 0 w 802549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25490" h="6858000">
                <a:moveTo>
                  <a:pt x="0" y="0"/>
                </a:moveTo>
                <a:lnTo>
                  <a:pt x="4596490" y="0"/>
                </a:lnTo>
                <a:cubicBezTo>
                  <a:pt x="6490274" y="0"/>
                  <a:pt x="8025490" y="1535216"/>
                  <a:pt x="8025490" y="3429000"/>
                </a:cubicBezTo>
                <a:cubicBezTo>
                  <a:pt x="8025490" y="5322784"/>
                  <a:pt x="6490274" y="6858000"/>
                  <a:pt x="4596490" y="6858000"/>
                </a:cubicBez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059400"/>
            <a:ext cx="6245912" cy="2387600"/>
          </a:xfrm>
        </p:spPr>
        <p:txBody>
          <a:bodyPr anchor="b">
            <a:noAutofit/>
          </a:bodyPr>
          <a:lstStyle>
            <a:lvl1pPr algn="l"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4" y="3539075"/>
            <a:ext cx="6245912" cy="1406101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9843C7E-5704-7A46-8974-F3BFA42E7310}"/>
              </a:ext>
            </a:extLst>
          </p:cNvPr>
          <p:cNvGrpSpPr/>
          <p:nvPr userDrawn="1"/>
        </p:nvGrpSpPr>
        <p:grpSpPr>
          <a:xfrm rot="16200000">
            <a:off x="8286528" y="2207195"/>
            <a:ext cx="3032351" cy="2443610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7" name="Freeform 16">
            <a:extLst>
              <a:ext uri="{FF2B5EF4-FFF2-40B4-BE49-F238E27FC236}">
                <a16:creationId xmlns:a16="http://schemas.microsoft.com/office/drawing/2014/main" id="{0B179973-08D2-EF40-B516-35E75E906394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6C811FF3-E48A-194D-8022-65F8C3A17449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52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D2F77BD9-02AB-44A2-8AC7-3CD4FB158E63}" type="datetime1">
              <a:rPr lang="en-US" smtClean="0"/>
              <a:t>11/30/2022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Template provided by Chamber of Commerce &amp; Industry Queensland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8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hart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BA2A58C-57B7-834C-8F5C-3299322411B1}"/>
              </a:ext>
            </a:extLst>
          </p:cNvPr>
          <p:cNvGrpSpPr/>
          <p:nvPr userDrawn="1"/>
        </p:nvGrpSpPr>
        <p:grpSpPr>
          <a:xfrm rot="162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01D8067-144A-FE48-AF1E-529B662DCAD3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2ECA7D87-C78C-C140-AA28-C0FB20209045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3"/>
            <a:ext cx="9779182" cy="3366813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1AC14897-E5E7-45F6-87E2-A736680B372C}" type="datetime1">
              <a:rPr lang="en-US" smtClean="0"/>
              <a:t>11/30/2022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Template provided by Chamber of Commerce &amp; Industry Queensland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45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721" y="1684338"/>
            <a:ext cx="8594558" cy="2810460"/>
          </a:xfrm>
        </p:spPr>
        <p:txBody>
          <a:bodyPr>
            <a:noAutofit/>
          </a:bodyPr>
          <a:lstStyle>
            <a:lvl1pPr algn="ctr">
              <a:lnSpc>
                <a:spcPct val="100000"/>
              </a:lnSpc>
              <a:defRPr sz="46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C91C146-F9A8-9A4C-9508-8590923B8D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519405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22D6C2B-78AC-DD47-9289-067C968B06C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881813" y="4494213"/>
            <a:ext cx="3511550" cy="679450"/>
          </a:xfrm>
        </p:spPr>
        <p:txBody>
          <a:bodyPr>
            <a:no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457200" indent="0" algn="r">
              <a:buNone/>
              <a:defRPr sz="1800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 algn="r">
              <a:buNone/>
              <a:defRPr sz="1600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612193CD-03AD-D74D-A5CD-747A9B53F49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609104" y="3399692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”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BB0677AD-7950-49E3-AB24-0CAB3FB4196E}" type="datetime1">
              <a:rPr lang="en-US" smtClean="0"/>
              <a:t>11/30/2022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/>
              <a:t>Template provided by Chamber of Commerce &amp; Industry Queensland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947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28C225EC-F6EF-1144-834A-F0B91974AA41}"/>
              </a:ext>
            </a:extLst>
          </p:cNvPr>
          <p:cNvSpPr/>
          <p:nvPr userDrawn="1"/>
        </p:nvSpPr>
        <p:spPr>
          <a:xfrm>
            <a:off x="0" y="-1664"/>
            <a:ext cx="9857012" cy="68596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1E40CEAF-B1BB-174E-A798-3BA60D9C0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8401624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 Placeholder 28">
            <a:extLst>
              <a:ext uri="{FF2B5EF4-FFF2-40B4-BE49-F238E27FC236}">
                <a16:creationId xmlns:a16="http://schemas.microsoft.com/office/drawing/2014/main" id="{CC3A7E03-4F06-4380-90A1-845651EEA3C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23351" y="2426400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1" name="Text Placeholder 28">
            <a:extLst>
              <a:ext uri="{FF2B5EF4-FFF2-40B4-BE49-F238E27FC236}">
                <a16:creationId xmlns:a16="http://schemas.microsoft.com/office/drawing/2014/main" id="{31AF5791-727B-438A-A7EF-5D132167C89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123350" y="2811646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7" name="Picture Placeholder 23">
            <a:extLst>
              <a:ext uri="{FF2B5EF4-FFF2-40B4-BE49-F238E27FC236}">
                <a16:creationId xmlns:a16="http://schemas.microsoft.com/office/drawing/2014/main" id="{9ABA5222-6FD6-405B-8AC8-18022C36590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495813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Text Placeholder 28">
            <a:extLst>
              <a:ext uri="{FF2B5EF4-FFF2-40B4-BE49-F238E27FC236}">
                <a16:creationId xmlns:a16="http://schemas.microsoft.com/office/drawing/2014/main" id="{A1A33FCF-D2EB-478E-8679-428657895F7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870817" y="242256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3" name="Text Placeholder 28">
            <a:extLst>
              <a:ext uri="{FF2B5EF4-FFF2-40B4-BE49-F238E27FC236}">
                <a16:creationId xmlns:a16="http://schemas.microsoft.com/office/drawing/2014/main" id="{55274EF8-F641-41B2-89C1-FD94AFA4868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870816" y="280781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8" name="Picture Placeholder 23">
            <a:extLst>
              <a:ext uri="{FF2B5EF4-FFF2-40B4-BE49-F238E27FC236}">
                <a16:creationId xmlns:a16="http://schemas.microsoft.com/office/drawing/2014/main" id="{124DE785-775F-4AE4-94B3-FA728188EB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50429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ext Placeholder 28">
            <a:extLst>
              <a:ext uri="{FF2B5EF4-FFF2-40B4-BE49-F238E27FC236}">
                <a16:creationId xmlns:a16="http://schemas.microsoft.com/office/drawing/2014/main" id="{5A429D4E-B795-4E55-852E-9E161F9EBD3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123351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5" name="Text Placeholder 28">
            <a:extLst>
              <a:ext uri="{FF2B5EF4-FFF2-40B4-BE49-F238E27FC236}">
                <a16:creationId xmlns:a16="http://schemas.microsoft.com/office/drawing/2014/main" id="{41D297CB-52EE-4DE4-AEAC-CD4AAF2BF17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123350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9" name="Picture Placeholder 23">
            <a:extLst>
              <a:ext uri="{FF2B5EF4-FFF2-40B4-BE49-F238E27FC236}">
                <a16:creationId xmlns:a16="http://schemas.microsoft.com/office/drawing/2014/main" id="{F5694B35-7776-4DB9-9EB7-3AF076EC357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495813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28">
            <a:extLst>
              <a:ext uri="{FF2B5EF4-FFF2-40B4-BE49-F238E27FC236}">
                <a16:creationId xmlns:a16="http://schemas.microsoft.com/office/drawing/2014/main" id="{AD7B736B-3A10-499F-8F23-4437982C823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870817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7" name="Text Placeholder 28">
            <a:extLst>
              <a:ext uri="{FF2B5EF4-FFF2-40B4-BE49-F238E27FC236}">
                <a16:creationId xmlns:a16="http://schemas.microsoft.com/office/drawing/2014/main" id="{07165540-290D-4A38-87DE-F52B05BD6A1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870816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1569803" cy="3651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AF01C324-1B6B-43C9-B072-0E53B21AE86C}" type="datetime1">
              <a:rPr lang="en-US" smtClean="0"/>
              <a:t>11/30/2022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71106" y="6356350"/>
            <a:ext cx="4114800" cy="3651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Template provided by Chamber of Commerce &amp; Industry Queensland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2334" y="6356350"/>
            <a:ext cx="1167495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AAB3BC7E-B34F-EF47-B125-1574C5484E22}"/>
              </a:ext>
            </a:extLst>
          </p:cNvPr>
          <p:cNvSpPr/>
          <p:nvPr userDrawn="1"/>
        </p:nvSpPr>
        <p:spPr>
          <a:xfrm rot="16200000" flipV="1">
            <a:off x="9499940" y="355410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7CBC82D0-4F72-C649-8B7F-D4B087957B6C}"/>
              </a:ext>
            </a:extLst>
          </p:cNvPr>
          <p:cNvSpPr/>
          <p:nvPr userDrawn="1"/>
        </p:nvSpPr>
        <p:spPr>
          <a:xfrm flipH="1">
            <a:off x="10866436" y="1879977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9383F23A-D872-2A4C-B386-A9D269BE694D}"/>
              </a:ext>
            </a:extLst>
          </p:cNvPr>
          <p:cNvSpPr/>
          <p:nvPr userDrawn="1"/>
        </p:nvSpPr>
        <p:spPr>
          <a:xfrm>
            <a:off x="11024507" y="-1664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221FFDB-AAE2-5943-97A1-82D66AE05DB4}"/>
              </a:ext>
            </a:extLst>
          </p:cNvPr>
          <p:cNvSpPr/>
          <p:nvPr userDrawn="1"/>
        </p:nvSpPr>
        <p:spPr>
          <a:xfrm>
            <a:off x="10334091" y="2737752"/>
            <a:ext cx="1380830" cy="138083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2E58EEF7-63CA-A845-BAC4-9D3BE05918B5}"/>
              </a:ext>
            </a:extLst>
          </p:cNvPr>
          <p:cNvSpPr/>
          <p:nvPr userDrawn="1"/>
        </p:nvSpPr>
        <p:spPr>
          <a:xfrm rot="16200000" flipH="1">
            <a:off x="10667432" y="5333432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757A4624-D8ED-2E4B-AF8C-00DFA6A72D5F}"/>
              </a:ext>
            </a:extLst>
          </p:cNvPr>
          <p:cNvSpPr/>
          <p:nvPr userDrawn="1"/>
        </p:nvSpPr>
        <p:spPr>
          <a:xfrm flipV="1">
            <a:off x="9857012" y="3651505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DF312EF8-91BE-5946-BE31-8CFE107A2FEA}"/>
              </a:ext>
            </a:extLst>
          </p:cNvPr>
          <p:cNvSpPr/>
          <p:nvPr userDrawn="1"/>
        </p:nvSpPr>
        <p:spPr>
          <a:xfrm flipH="1" flipV="1">
            <a:off x="9857013" y="4976359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41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ole team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1">
            <a:extLst>
              <a:ext uri="{FF2B5EF4-FFF2-40B4-BE49-F238E27FC236}">
                <a16:creationId xmlns:a16="http://schemas.microsoft.com/office/drawing/2014/main" id="{6825B690-1AD7-4243-AC42-D2CF19B7B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10678142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1825005B-0520-EC49-9A5C-554CB700387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0430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2" name="Text Placeholder 28">
            <a:extLst>
              <a:ext uri="{FF2B5EF4-FFF2-40B4-BE49-F238E27FC236}">
                <a16:creationId xmlns:a16="http://schemas.microsoft.com/office/drawing/2014/main" id="{B6697B92-AF89-2C46-BC1E-6CB47E8EA4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50429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3" name="Picture Placeholder 23">
            <a:extLst>
              <a:ext uri="{FF2B5EF4-FFF2-40B4-BE49-F238E27FC236}">
                <a16:creationId xmlns:a16="http://schemas.microsoft.com/office/drawing/2014/main" id="{FA9FEBB0-45F1-DF45-89C4-B343F8B20BA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54939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4" name="Text Placeholder 28">
            <a:extLst>
              <a:ext uri="{FF2B5EF4-FFF2-40B4-BE49-F238E27FC236}">
                <a16:creationId xmlns:a16="http://schemas.microsoft.com/office/drawing/2014/main" id="{EF331731-A7FC-C245-A9C1-0B1A2E994DB6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54939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5" name="Text Placeholder 28">
            <a:extLst>
              <a:ext uri="{FF2B5EF4-FFF2-40B4-BE49-F238E27FC236}">
                <a16:creationId xmlns:a16="http://schemas.microsoft.com/office/drawing/2014/main" id="{313B974E-E762-EE48-B2DF-C8F10DF7344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54939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6" name="Picture Placeholder 23">
            <a:extLst>
              <a:ext uri="{FF2B5EF4-FFF2-40B4-BE49-F238E27FC236}">
                <a16:creationId xmlns:a16="http://schemas.microsoft.com/office/drawing/2014/main" id="{8BA62E8C-79E6-D245-B706-FFB1E051B2D6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34836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7" name="Text Placeholder 28">
            <a:extLst>
              <a:ext uri="{FF2B5EF4-FFF2-40B4-BE49-F238E27FC236}">
                <a16:creationId xmlns:a16="http://schemas.microsoft.com/office/drawing/2014/main" id="{4199EE50-5386-0446-8ADA-23C1B0D6EA4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34836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8" name="Text Placeholder 28">
            <a:extLst>
              <a:ext uri="{FF2B5EF4-FFF2-40B4-BE49-F238E27FC236}">
                <a16:creationId xmlns:a16="http://schemas.microsoft.com/office/drawing/2014/main" id="{478AB5CA-B5A5-934D-BF51-1485953A703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4836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9" name="Picture Placeholder 23">
            <a:extLst>
              <a:ext uri="{FF2B5EF4-FFF2-40B4-BE49-F238E27FC236}">
                <a16:creationId xmlns:a16="http://schemas.microsoft.com/office/drawing/2014/main" id="{3D78BE06-1FC7-3C43-BD15-F4137B564B58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9147335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Text Placeholder 28">
            <a:extLst>
              <a:ext uri="{FF2B5EF4-FFF2-40B4-BE49-F238E27FC236}">
                <a16:creationId xmlns:a16="http://schemas.microsoft.com/office/drawing/2014/main" id="{14F01FCC-4797-0343-8739-20331C751C18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147336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1" name="Text Placeholder 28">
            <a:extLst>
              <a:ext uri="{FF2B5EF4-FFF2-40B4-BE49-F238E27FC236}">
                <a16:creationId xmlns:a16="http://schemas.microsoft.com/office/drawing/2014/main" id="{33FBE6CA-EC7A-1A4B-ADA3-6B78F2DE09C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147335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2" name="Picture Placeholder 23">
            <a:extLst>
              <a:ext uri="{FF2B5EF4-FFF2-40B4-BE49-F238E27FC236}">
                <a16:creationId xmlns:a16="http://schemas.microsoft.com/office/drawing/2014/main" id="{6DD7CCE4-AD48-B64F-909E-F88961FBDFC5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750429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3" name="Text Placeholder 28">
            <a:extLst>
              <a:ext uri="{FF2B5EF4-FFF2-40B4-BE49-F238E27FC236}">
                <a16:creationId xmlns:a16="http://schemas.microsoft.com/office/drawing/2014/main" id="{C076E7E2-3D95-EA47-BF86-444615F1F14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50430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4" name="Text Placeholder 28">
            <a:extLst>
              <a:ext uri="{FF2B5EF4-FFF2-40B4-BE49-F238E27FC236}">
                <a16:creationId xmlns:a16="http://schemas.microsoft.com/office/drawing/2014/main" id="{612499D2-373C-3940-97A5-FCA8B245BE45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50429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5" name="Picture Placeholder 23">
            <a:extLst>
              <a:ext uri="{FF2B5EF4-FFF2-40B4-BE49-F238E27FC236}">
                <a16:creationId xmlns:a16="http://schemas.microsoft.com/office/drawing/2014/main" id="{24B34D6D-4F7E-3942-B8D7-9970BDE53C10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>
          <a:xfrm>
            <a:off x="354939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6" name="Text Placeholder 28">
            <a:extLst>
              <a:ext uri="{FF2B5EF4-FFF2-40B4-BE49-F238E27FC236}">
                <a16:creationId xmlns:a16="http://schemas.microsoft.com/office/drawing/2014/main" id="{D34EDB1D-7E85-D242-B6AE-F6D6907D325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54939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7" name="Text Placeholder 28">
            <a:extLst>
              <a:ext uri="{FF2B5EF4-FFF2-40B4-BE49-F238E27FC236}">
                <a16:creationId xmlns:a16="http://schemas.microsoft.com/office/drawing/2014/main" id="{3E3BFFF0-114B-6D42-B5E0-8020AC2E26BF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354939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8" name="Picture Placeholder 23">
            <a:extLst>
              <a:ext uri="{FF2B5EF4-FFF2-40B4-BE49-F238E27FC236}">
                <a16:creationId xmlns:a16="http://schemas.microsoft.com/office/drawing/2014/main" id="{EB4488EE-E854-724E-95AE-B9943EE249EA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634836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9" name="Text Placeholder 28">
            <a:extLst>
              <a:ext uri="{FF2B5EF4-FFF2-40B4-BE49-F238E27FC236}">
                <a16:creationId xmlns:a16="http://schemas.microsoft.com/office/drawing/2014/main" id="{C5551B4D-583E-D644-9069-EC096CE76F50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634836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0" name="Text Placeholder 28">
            <a:extLst>
              <a:ext uri="{FF2B5EF4-FFF2-40B4-BE49-F238E27FC236}">
                <a16:creationId xmlns:a16="http://schemas.microsoft.com/office/drawing/2014/main" id="{E30C4783-1643-2243-BB4F-E99E04D9216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634836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51" name="Picture Placeholder 23">
            <a:extLst>
              <a:ext uri="{FF2B5EF4-FFF2-40B4-BE49-F238E27FC236}">
                <a16:creationId xmlns:a16="http://schemas.microsoft.com/office/drawing/2014/main" id="{7BBADCE0-02E8-3249-8CBA-17D3783DFE70}"/>
              </a:ext>
            </a:extLst>
          </p:cNvPr>
          <p:cNvSpPr>
            <a:spLocks noGrp="1"/>
          </p:cNvSpPr>
          <p:nvPr>
            <p:ph type="pic" sz="quarter" idx="46"/>
          </p:nvPr>
        </p:nvSpPr>
        <p:spPr>
          <a:xfrm>
            <a:off x="9147335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2" name="Text Placeholder 28">
            <a:extLst>
              <a:ext uri="{FF2B5EF4-FFF2-40B4-BE49-F238E27FC236}">
                <a16:creationId xmlns:a16="http://schemas.microsoft.com/office/drawing/2014/main" id="{8D294C40-97E4-FF4F-8A02-10FC7D0EE8B0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9147336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3" name="Text Placeholder 28">
            <a:extLst>
              <a:ext uri="{FF2B5EF4-FFF2-40B4-BE49-F238E27FC236}">
                <a16:creationId xmlns:a16="http://schemas.microsoft.com/office/drawing/2014/main" id="{8B38241F-01B5-574C-A827-67C6352C463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9147335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0445668-2DC5-E84C-8B16-922BC95F13F2}"/>
              </a:ext>
            </a:extLst>
          </p:cNvPr>
          <p:cNvSpPr>
            <a:spLocks noGrp="1"/>
          </p:cNvSpPr>
          <p:nvPr>
            <p:ph type="dt" sz="half" idx="25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B2D7231B-74CF-488C-BF7A-831BC714138F}" type="datetime1">
              <a:rPr lang="en-US" smtClean="0"/>
              <a:t>11/30/2022</a:t>
            </a:fld>
            <a:endParaRPr lang="en-US" dirty="0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D9227732-A878-814C-8621-64ED1B2CCF9F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Template provided by Chamber of Commerce &amp; Industry Queensland</a:t>
            </a:r>
            <a:endParaRPr lang="en-US" dirty="0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CE9F02AC-6DFB-0C47-BC8E-4B0594007F33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721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825625"/>
            <a:ext cx="114300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9" r:id="rId4"/>
    <p:sldLayoutId id="2147483660" r:id="rId5"/>
    <p:sldLayoutId id="2147483661" r:id="rId6"/>
    <p:sldLayoutId id="2147483654" r:id="rId7"/>
    <p:sldLayoutId id="2147483658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0" userDrawn="1">
          <p15:clr>
            <a:srgbClr val="547EBF"/>
          </p15:clr>
        </p15:guide>
        <p15:guide id="8" pos="3720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8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2" userDrawn="1">
          <p15:clr>
            <a:srgbClr val="547EBF"/>
          </p15:clr>
        </p15:guide>
        <p15:guide id="13" pos="4968" userDrawn="1">
          <p15:clr>
            <a:srgbClr val="9FCC3B"/>
          </p15:clr>
        </p15:guide>
        <p15:guide id="14" pos="5208" userDrawn="1">
          <p15:clr>
            <a:srgbClr val="9FCC3B"/>
          </p15:clr>
        </p15:guide>
        <p15:guide id="15" pos="2712" userDrawn="1">
          <p15:clr>
            <a:srgbClr val="9FCC3B"/>
          </p15:clr>
        </p15:guide>
        <p15:guide id="16" pos="2472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1268522"/>
            <a:ext cx="6692991" cy="2387600"/>
          </a:xfrm>
        </p:spPr>
        <p:txBody>
          <a:bodyPr/>
          <a:lstStyle/>
          <a:p>
            <a:r>
              <a:rPr lang="en-US" sz="4800" dirty="0"/>
              <a:t>Chamber of Commerce &amp; Industry Queensland Wellness Program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68D447-28D3-4F5F-B2DC-FD67E90158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56122"/>
            <a:ext cx="9500507" cy="806675"/>
          </a:xfrm>
        </p:spPr>
        <p:txBody>
          <a:bodyPr/>
          <a:lstStyle/>
          <a:p>
            <a:r>
              <a:rPr lang="en-US" dirty="0"/>
              <a:t>Planning Support</a:t>
            </a:r>
          </a:p>
        </p:txBody>
      </p:sp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A8911EE0-D466-AC85-FEFA-BE2125E5D0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3515" y="935822"/>
            <a:ext cx="1954635" cy="530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308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72C07-0175-FCF5-788D-B8079BA5E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Plan – Education and Training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1046AC-9899-D019-67DC-42BD805ADA8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Program template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F76CDA54-3584-C7AC-5590-90D367223EDA}"/>
              </a:ext>
            </a:extLst>
          </p:cNvPr>
          <p:cNvSpPr txBox="1">
            <a:spLocks/>
          </p:cNvSpPr>
          <p:nvPr/>
        </p:nvSpPr>
        <p:spPr>
          <a:xfrm>
            <a:off x="-1" y="6477000"/>
            <a:ext cx="1954635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  <a:t>Template provided by Chamber of Commerce &amp; Industry Queensland</a:t>
            </a:r>
          </a:p>
        </p:txBody>
      </p:sp>
    </p:spTree>
    <p:extLst>
      <p:ext uri="{BB962C8B-B14F-4D97-AF65-F5344CB8AC3E}">
        <p14:creationId xmlns:p14="http://schemas.microsoft.com/office/powerpoint/2010/main" val="1341946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2A784-AD46-896A-F7CA-7B1C03684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879" y="416984"/>
            <a:ext cx="9779183" cy="1325563"/>
          </a:xfrm>
        </p:spPr>
        <p:txBody>
          <a:bodyPr/>
          <a:lstStyle/>
          <a:p>
            <a:r>
              <a:rPr lang="en-AU" dirty="0"/>
              <a:t>Education and training program</a:t>
            </a:r>
            <a:br>
              <a:rPr lang="en-AU" dirty="0"/>
            </a:br>
            <a:r>
              <a:rPr lang="en-AU" dirty="0"/>
              <a:t>Name: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D40B1A-4143-C099-C7DD-8B6AFD15C6B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endParaRPr lang="en-AU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9129DF-D982-B8EB-8C8F-917705ED8738}"/>
              </a:ext>
            </a:extLst>
          </p:cNvPr>
          <p:cNvSpPr>
            <a:spLocks noGrp="1"/>
          </p:cNvSpPr>
          <p:nvPr>
            <p:ph idx="10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endParaRPr lang="en-AU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33964CD-6023-891E-689C-D93532CE367B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AU" dirty="0"/>
              <a:t>Event Description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0007B03-794C-8766-FA6F-2C161AC55A81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en-AU" dirty="0"/>
              <a:t>Target audience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3C23BB6-3683-0414-F50D-BEAD8E027D1B}"/>
              </a:ext>
            </a:extLst>
          </p:cNvPr>
          <p:cNvSpPr>
            <a:spLocks noGrp="1"/>
          </p:cNvSpPr>
          <p:nvPr>
            <p:ph idx="13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endParaRPr lang="en-AU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1863E15-9244-1377-B2BC-79A36CED9E73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en-AU" dirty="0"/>
              <a:t>Goals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A884A37E-1A8E-3791-FB46-91F3AE369934}"/>
              </a:ext>
            </a:extLst>
          </p:cNvPr>
          <p:cNvSpPr txBox="1">
            <a:spLocks/>
          </p:cNvSpPr>
          <p:nvPr/>
        </p:nvSpPr>
        <p:spPr>
          <a:xfrm>
            <a:off x="-1" y="6477000"/>
            <a:ext cx="1954635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  <a:t>Template provided by Chamber of Commerce &amp; Industry Queensland</a:t>
            </a:r>
          </a:p>
        </p:txBody>
      </p:sp>
    </p:spTree>
    <p:extLst>
      <p:ext uri="{BB962C8B-B14F-4D97-AF65-F5344CB8AC3E}">
        <p14:creationId xmlns:p14="http://schemas.microsoft.com/office/powerpoint/2010/main" val="3090100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D40B1A-4143-C099-C7DD-8B6AFD15C6B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AU" dirty="0"/>
              <a:t>Location:</a:t>
            </a:r>
          </a:p>
          <a:p>
            <a:endParaRPr lang="en-AU" dirty="0"/>
          </a:p>
          <a:p>
            <a:r>
              <a:rPr lang="en-AU" dirty="0"/>
              <a:t>Staff:</a:t>
            </a:r>
          </a:p>
          <a:p>
            <a:endParaRPr lang="en-AU" dirty="0"/>
          </a:p>
          <a:p>
            <a:r>
              <a:rPr lang="en-AU" dirty="0"/>
              <a:t>Other: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9129DF-D982-B8EB-8C8F-917705ED8738}"/>
              </a:ext>
            </a:extLst>
          </p:cNvPr>
          <p:cNvSpPr>
            <a:spLocks noGrp="1"/>
          </p:cNvSpPr>
          <p:nvPr>
            <p:ph idx="10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endParaRPr lang="en-AU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33964CD-6023-891E-689C-D93532CE367B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AU" dirty="0"/>
              <a:t>Resources require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0007B03-794C-8766-FA6F-2C161AC55A81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en-AU" dirty="0"/>
              <a:t>Communications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3C23BB6-3683-0414-F50D-BEAD8E027D1B}"/>
              </a:ext>
            </a:extLst>
          </p:cNvPr>
          <p:cNvSpPr>
            <a:spLocks noGrp="1"/>
          </p:cNvSpPr>
          <p:nvPr>
            <p:ph idx="13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endParaRPr lang="en-AU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1863E15-9244-1377-B2BC-79A36CED9E73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en-AU" dirty="0"/>
              <a:t>Timeline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60DD813-A1E2-EA65-7CB4-42413B912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879" y="416984"/>
            <a:ext cx="9779183" cy="1325563"/>
          </a:xfrm>
        </p:spPr>
        <p:txBody>
          <a:bodyPr/>
          <a:lstStyle/>
          <a:p>
            <a:r>
              <a:rPr lang="en-AU" dirty="0"/>
              <a:t>Education and training program</a:t>
            </a:r>
            <a:br>
              <a:rPr lang="en-AU" dirty="0"/>
            </a:br>
            <a:r>
              <a:rPr lang="en-AU" dirty="0"/>
              <a:t>Name: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EE4D7C6D-76A6-7D76-FE73-FAEF2A0D6F22}"/>
              </a:ext>
            </a:extLst>
          </p:cNvPr>
          <p:cNvSpPr txBox="1">
            <a:spLocks/>
          </p:cNvSpPr>
          <p:nvPr/>
        </p:nvSpPr>
        <p:spPr>
          <a:xfrm>
            <a:off x="-1" y="6477000"/>
            <a:ext cx="1954635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  <a:t>Template provided by Chamber of Commerce &amp; Industry Queensland</a:t>
            </a:r>
          </a:p>
        </p:txBody>
      </p:sp>
    </p:spTree>
    <p:extLst>
      <p:ext uri="{BB962C8B-B14F-4D97-AF65-F5344CB8AC3E}">
        <p14:creationId xmlns:p14="http://schemas.microsoft.com/office/powerpoint/2010/main" val="2847157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2A784-AD46-896A-F7CA-7B1C03684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468" y="487642"/>
            <a:ext cx="9176134" cy="592123"/>
          </a:xfrm>
        </p:spPr>
        <p:txBody>
          <a:bodyPr/>
          <a:lstStyle/>
          <a:p>
            <a:r>
              <a:rPr lang="en-AU" dirty="0"/>
              <a:t>Education and Training Checklist</a:t>
            </a:r>
          </a:p>
        </p:txBody>
      </p:sp>
      <p:graphicFrame>
        <p:nvGraphicFramePr>
          <p:cNvPr id="17" name="Table 17">
            <a:extLst>
              <a:ext uri="{FF2B5EF4-FFF2-40B4-BE49-F238E27FC236}">
                <a16:creationId xmlns:a16="http://schemas.microsoft.com/office/drawing/2014/main" id="{84A97049-A86A-7738-DCB6-4EB92C8CE6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719814"/>
              </p:ext>
            </p:extLst>
          </p:nvPr>
        </p:nvGraphicFramePr>
        <p:xfrm>
          <a:off x="780176" y="998290"/>
          <a:ext cx="10016455" cy="4157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7108">
                  <a:extLst>
                    <a:ext uri="{9D8B030D-6E8A-4147-A177-3AD203B41FA5}">
                      <a16:colId xmlns:a16="http://schemas.microsoft.com/office/drawing/2014/main" val="3709808573"/>
                    </a:ext>
                  </a:extLst>
                </a:gridCol>
                <a:gridCol w="1308683">
                  <a:extLst>
                    <a:ext uri="{9D8B030D-6E8A-4147-A177-3AD203B41FA5}">
                      <a16:colId xmlns:a16="http://schemas.microsoft.com/office/drawing/2014/main" val="665421519"/>
                    </a:ext>
                  </a:extLst>
                </a:gridCol>
                <a:gridCol w="4370664">
                  <a:extLst>
                    <a:ext uri="{9D8B030D-6E8A-4147-A177-3AD203B41FA5}">
                      <a16:colId xmlns:a16="http://schemas.microsoft.com/office/drawing/2014/main" val="1729919595"/>
                    </a:ext>
                  </a:extLst>
                </a:gridCol>
              </a:tblGrid>
              <a:tr h="519668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Check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Details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0134234"/>
                  </a:ext>
                </a:extLst>
              </a:tr>
              <a:tr h="519668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Local service provider/ Keynote speaker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521266"/>
                  </a:ext>
                </a:extLst>
              </a:tr>
              <a:tr h="519668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Program details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1919233"/>
                  </a:ext>
                </a:extLst>
              </a:tr>
              <a:tr h="519668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Targeted outcomes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0517521"/>
                  </a:ext>
                </a:extLst>
              </a:tr>
              <a:tr h="519668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Funding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4995440"/>
                  </a:ext>
                </a:extLst>
              </a:tr>
              <a:tr h="519668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Chamber responsibility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2392308"/>
                  </a:ext>
                </a:extLst>
              </a:tr>
              <a:tr h="519668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Longevity of the 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7706234"/>
                  </a:ext>
                </a:extLst>
              </a:tr>
              <a:tr h="519668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Formal agreement forms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1412847"/>
                  </a:ext>
                </a:extLst>
              </a:tr>
            </a:tbl>
          </a:graphicData>
        </a:graphic>
      </p:graphicFrame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F9126049-75BE-86D8-7727-9299526EF4D4}"/>
              </a:ext>
            </a:extLst>
          </p:cNvPr>
          <p:cNvSpPr txBox="1">
            <a:spLocks/>
          </p:cNvSpPr>
          <p:nvPr/>
        </p:nvSpPr>
        <p:spPr>
          <a:xfrm>
            <a:off x="-1" y="6477000"/>
            <a:ext cx="1954635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  <a:t>Template provided by Chamber of Commerce &amp; Industry Queensland</a:t>
            </a:r>
          </a:p>
        </p:txBody>
      </p:sp>
    </p:spTree>
    <p:extLst>
      <p:ext uri="{BB962C8B-B14F-4D97-AF65-F5344CB8AC3E}">
        <p14:creationId xmlns:p14="http://schemas.microsoft.com/office/powerpoint/2010/main" val="3467921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2A784-AD46-896A-F7CA-7B1C03684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879" y="416984"/>
            <a:ext cx="9779183" cy="1325563"/>
          </a:xfrm>
        </p:spPr>
        <p:txBody>
          <a:bodyPr/>
          <a:lstStyle/>
          <a:p>
            <a:r>
              <a:rPr lang="en-AU" dirty="0"/>
              <a:t>Education and training program</a:t>
            </a:r>
            <a:br>
              <a:rPr lang="en-AU" dirty="0"/>
            </a:br>
            <a:r>
              <a:rPr lang="en-AU" dirty="0"/>
              <a:t>Name: Mental Health 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D40B1A-4143-C099-C7DD-8B6AFD15C6B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AU" dirty="0"/>
              <a:t>ABC Chamber of Commerce has partnered with XYZ Wellbeing Co to deliver a training program for small businesses in the region.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9129DF-D982-B8EB-8C8F-917705ED8738}"/>
              </a:ext>
            </a:extLst>
          </p:cNvPr>
          <p:cNvSpPr>
            <a:spLocks noGrp="1"/>
          </p:cNvSpPr>
          <p:nvPr>
            <p:ph idx="10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AU" dirty="0"/>
              <a:t>Small businesses with fewer than 20 FTEs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33964CD-6023-891E-689C-D93532CE367B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AU" dirty="0"/>
              <a:t>Event Description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0007B03-794C-8766-FA6F-2C161AC55A81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en-AU" dirty="0"/>
              <a:t>Target audience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3C23BB6-3683-0414-F50D-BEAD8E027D1B}"/>
              </a:ext>
            </a:extLst>
          </p:cNvPr>
          <p:cNvSpPr>
            <a:spLocks noGrp="1"/>
          </p:cNvSpPr>
          <p:nvPr>
            <p:ph idx="13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AU" dirty="0"/>
              <a:t>Equip business owners and 1 staff with tools to recognise mental issues and proper steps to provide support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1863E15-9244-1377-B2BC-79A36CED9E73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en-AU" dirty="0"/>
              <a:t>Goals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50ABC9C-7497-AFB0-6B4F-AA1FBEEC4838}"/>
              </a:ext>
            </a:extLst>
          </p:cNvPr>
          <p:cNvSpPr txBox="1">
            <a:spLocks/>
          </p:cNvSpPr>
          <p:nvPr/>
        </p:nvSpPr>
        <p:spPr>
          <a:xfrm>
            <a:off x="165784" y="83890"/>
            <a:ext cx="7518532" cy="7618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2800" dirty="0">
                <a:solidFill>
                  <a:schemeClr val="accent5"/>
                </a:solidFill>
              </a:rPr>
              <a:t>Example Only</a:t>
            </a:r>
            <a:br>
              <a:rPr lang="en-AU" sz="2800" dirty="0"/>
            </a:br>
            <a:endParaRPr lang="en-AU" sz="28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BC1576B-CF84-105D-85B8-4704D6D88AEA}"/>
              </a:ext>
            </a:extLst>
          </p:cNvPr>
          <p:cNvSpPr txBox="1">
            <a:spLocks/>
          </p:cNvSpPr>
          <p:nvPr/>
        </p:nvSpPr>
        <p:spPr>
          <a:xfrm>
            <a:off x="1177280" y="569384"/>
            <a:ext cx="8159668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AU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0A7353C5-54B8-BEE6-3CCC-0D036027DF70}"/>
              </a:ext>
            </a:extLst>
          </p:cNvPr>
          <p:cNvSpPr txBox="1">
            <a:spLocks/>
          </p:cNvSpPr>
          <p:nvPr/>
        </p:nvSpPr>
        <p:spPr>
          <a:xfrm>
            <a:off x="1024879" y="416984"/>
            <a:ext cx="9779183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AU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88A43904-B94A-5BBB-E122-7948FAB0F675}"/>
              </a:ext>
            </a:extLst>
          </p:cNvPr>
          <p:cNvSpPr txBox="1">
            <a:spLocks/>
          </p:cNvSpPr>
          <p:nvPr/>
        </p:nvSpPr>
        <p:spPr>
          <a:xfrm>
            <a:off x="-1" y="6477000"/>
            <a:ext cx="1954635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  <a:t>Template provided by Chamber of Commerce &amp; Industry Queensland</a:t>
            </a:r>
          </a:p>
        </p:txBody>
      </p:sp>
    </p:spTree>
    <p:extLst>
      <p:ext uri="{BB962C8B-B14F-4D97-AF65-F5344CB8AC3E}">
        <p14:creationId xmlns:p14="http://schemas.microsoft.com/office/powerpoint/2010/main" val="765910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D40B1A-4143-C099-C7DD-8B6AFD15C6B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AU" dirty="0"/>
              <a:t>Location: Event held by the chambers</a:t>
            </a:r>
          </a:p>
          <a:p>
            <a:r>
              <a:rPr lang="en-AU" dirty="0"/>
              <a:t>Staff: 2 -3 staff, with a team leader to connect with XYZ Wellbeing</a:t>
            </a:r>
          </a:p>
          <a:p>
            <a:r>
              <a:rPr lang="en-AU" dirty="0"/>
              <a:t>Other: Formal partnership agreement with XYZ Wellbeing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9129DF-D982-B8EB-8C8F-917705ED8738}"/>
              </a:ext>
            </a:extLst>
          </p:cNvPr>
          <p:cNvSpPr>
            <a:spLocks noGrp="1"/>
          </p:cNvSpPr>
          <p:nvPr>
            <p:ph idx="10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AU" dirty="0"/>
              <a:t>Formal communications plan including: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/>
              <a:t>EDMs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/>
              <a:t>Local media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/>
              <a:t>Posters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/>
              <a:t>Promotions across social media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33964CD-6023-891E-689C-D93532CE367B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AU" dirty="0"/>
              <a:t>Resources require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0007B03-794C-8766-FA6F-2C161AC55A81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en-AU" dirty="0"/>
              <a:t>Communications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3C23BB6-3683-0414-F50D-BEAD8E027D1B}"/>
              </a:ext>
            </a:extLst>
          </p:cNvPr>
          <p:cNvSpPr>
            <a:spLocks noGrp="1"/>
          </p:cNvSpPr>
          <p:nvPr>
            <p:ph idx="13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AU" dirty="0"/>
              <a:t>Training program available during Queensland Mental Health Week (October)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1863E15-9244-1377-B2BC-79A36CED9E73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en-AU" dirty="0"/>
              <a:t>Timeline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7ED28D6-DF00-91E6-C392-3B94A9115F15}"/>
              </a:ext>
            </a:extLst>
          </p:cNvPr>
          <p:cNvSpPr txBox="1">
            <a:spLocks/>
          </p:cNvSpPr>
          <p:nvPr/>
        </p:nvSpPr>
        <p:spPr>
          <a:xfrm>
            <a:off x="165784" y="83890"/>
            <a:ext cx="7518532" cy="7618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2800" dirty="0">
                <a:solidFill>
                  <a:schemeClr val="accent5"/>
                </a:solidFill>
              </a:rPr>
              <a:t>Example Only</a:t>
            </a:r>
            <a:br>
              <a:rPr lang="en-AU" sz="2800" dirty="0"/>
            </a:br>
            <a:endParaRPr lang="en-AU" sz="2800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F590942-3D8E-7786-01B1-E72E2278809A}"/>
              </a:ext>
            </a:extLst>
          </p:cNvPr>
          <p:cNvSpPr txBox="1">
            <a:spLocks/>
          </p:cNvSpPr>
          <p:nvPr/>
        </p:nvSpPr>
        <p:spPr>
          <a:xfrm>
            <a:off x="1024879" y="416984"/>
            <a:ext cx="9779183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/>
              <a:t>Education and training program</a:t>
            </a:r>
            <a:br>
              <a:rPr lang="en-AU"/>
            </a:br>
            <a:r>
              <a:rPr lang="en-AU"/>
              <a:t>Name: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10529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Table 17">
            <a:extLst>
              <a:ext uri="{FF2B5EF4-FFF2-40B4-BE49-F238E27FC236}">
                <a16:creationId xmlns:a16="http://schemas.microsoft.com/office/drawing/2014/main" id="{84A97049-A86A-7738-DCB6-4EB92C8CE6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399744"/>
              </p:ext>
            </p:extLst>
          </p:nvPr>
        </p:nvGraphicFramePr>
        <p:xfrm>
          <a:off x="780176" y="998290"/>
          <a:ext cx="10343626" cy="47565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8772">
                  <a:extLst>
                    <a:ext uri="{9D8B030D-6E8A-4147-A177-3AD203B41FA5}">
                      <a16:colId xmlns:a16="http://schemas.microsoft.com/office/drawing/2014/main" val="3709808573"/>
                    </a:ext>
                  </a:extLst>
                </a:gridCol>
                <a:gridCol w="1351429">
                  <a:extLst>
                    <a:ext uri="{9D8B030D-6E8A-4147-A177-3AD203B41FA5}">
                      <a16:colId xmlns:a16="http://schemas.microsoft.com/office/drawing/2014/main" val="665421519"/>
                    </a:ext>
                  </a:extLst>
                </a:gridCol>
                <a:gridCol w="4513425">
                  <a:extLst>
                    <a:ext uri="{9D8B030D-6E8A-4147-A177-3AD203B41FA5}">
                      <a16:colId xmlns:a16="http://schemas.microsoft.com/office/drawing/2014/main" val="1729919595"/>
                    </a:ext>
                  </a:extLst>
                </a:gridCol>
              </a:tblGrid>
              <a:tr h="529018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Check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Details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0134234"/>
                  </a:ext>
                </a:extLst>
              </a:tr>
              <a:tr h="529018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Local service provider/ Keynote speaker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XYZ Wellbeing to deliver the training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521266"/>
                  </a:ext>
                </a:extLst>
              </a:tr>
              <a:tr h="930852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Program details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Chamber leveraged funding from DEBST to support XYZ in delivering session for free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1919233"/>
                  </a:ext>
                </a:extLst>
              </a:tr>
              <a:tr h="651597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Targeted outcomes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Participants numbers, survey to assess outcomes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0517521"/>
                  </a:ext>
                </a:extLst>
              </a:tr>
              <a:tr h="529018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Funding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DEBST funding of $3,000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4995440"/>
                  </a:ext>
                </a:extLst>
              </a:tr>
              <a:tr h="529018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Chamber responsibility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Promotion, maintaining relationship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2392308"/>
                  </a:ext>
                </a:extLst>
              </a:tr>
              <a:tr h="529018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Longevity of the 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One-off program for now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7706234"/>
                  </a:ext>
                </a:extLst>
              </a:tr>
              <a:tr h="529018">
                <a:tc>
                  <a:txBody>
                    <a:bodyPr/>
                    <a:lstStyle/>
                    <a:p>
                      <a:pPr algn="l"/>
                      <a:r>
                        <a:rPr lang="en-AU" dirty="0"/>
                        <a:t>Formal agreement forms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MOUs and formal agreement signed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1412847"/>
                  </a:ext>
                </a:extLst>
              </a:tr>
            </a:tbl>
          </a:graphicData>
        </a:graphic>
      </p:graphicFrame>
      <p:pic>
        <p:nvPicPr>
          <p:cNvPr id="4" name="Graphic 3" descr="Checkmark with solid fill">
            <a:extLst>
              <a:ext uri="{FF2B5EF4-FFF2-40B4-BE49-F238E27FC236}">
                <a16:creationId xmlns:a16="http://schemas.microsoft.com/office/drawing/2014/main" id="{06246416-E884-9B1E-3D14-A544C426FA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63299" y="1473766"/>
            <a:ext cx="457200" cy="457200"/>
          </a:xfrm>
          <a:prstGeom prst="rect">
            <a:avLst/>
          </a:prstGeom>
        </p:spPr>
      </p:pic>
      <p:pic>
        <p:nvPicPr>
          <p:cNvPr id="5" name="Graphic 4" descr="Checkmark with solid fill">
            <a:extLst>
              <a:ext uri="{FF2B5EF4-FFF2-40B4-BE49-F238E27FC236}">
                <a16:creationId xmlns:a16="http://schemas.microsoft.com/office/drawing/2014/main" id="{9B8FCF34-9EB0-3AD7-F8DC-C4549FBBA5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59803" y="2065889"/>
            <a:ext cx="457200" cy="457200"/>
          </a:xfrm>
          <a:prstGeom prst="rect">
            <a:avLst/>
          </a:prstGeom>
        </p:spPr>
      </p:pic>
      <p:pic>
        <p:nvPicPr>
          <p:cNvPr id="6" name="Graphic 5" descr="Checkmark with solid fill">
            <a:extLst>
              <a:ext uri="{FF2B5EF4-FFF2-40B4-BE49-F238E27FC236}">
                <a16:creationId xmlns:a16="http://schemas.microsoft.com/office/drawing/2014/main" id="{0286663C-4C1E-A708-7B04-28215C177F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59803" y="2927146"/>
            <a:ext cx="457200" cy="457200"/>
          </a:xfrm>
          <a:prstGeom prst="rect">
            <a:avLst/>
          </a:prstGeom>
        </p:spPr>
      </p:pic>
      <p:pic>
        <p:nvPicPr>
          <p:cNvPr id="7" name="Graphic 6" descr="Checkmark with solid fill">
            <a:extLst>
              <a:ext uri="{FF2B5EF4-FFF2-40B4-BE49-F238E27FC236}">
                <a16:creationId xmlns:a16="http://schemas.microsoft.com/office/drawing/2014/main" id="{669494B2-1EDF-9518-1042-957E62DBCF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95456" y="3664896"/>
            <a:ext cx="457200" cy="457200"/>
          </a:xfrm>
          <a:prstGeom prst="rect">
            <a:avLst/>
          </a:prstGeom>
        </p:spPr>
      </p:pic>
      <p:pic>
        <p:nvPicPr>
          <p:cNvPr id="8" name="Graphic 7" descr="Checkmark with solid fill">
            <a:extLst>
              <a:ext uri="{FF2B5EF4-FFF2-40B4-BE49-F238E27FC236}">
                <a16:creationId xmlns:a16="http://schemas.microsoft.com/office/drawing/2014/main" id="{65029F1E-627A-5EF2-1A21-2ECE4F5057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98952" y="4151926"/>
            <a:ext cx="457200" cy="457200"/>
          </a:xfrm>
          <a:prstGeom prst="rect">
            <a:avLst/>
          </a:prstGeom>
        </p:spPr>
      </p:pic>
      <p:pic>
        <p:nvPicPr>
          <p:cNvPr id="11" name="Graphic 10" descr="Close with solid fill">
            <a:extLst>
              <a:ext uri="{FF2B5EF4-FFF2-40B4-BE49-F238E27FC236}">
                <a16:creationId xmlns:a16="http://schemas.microsoft.com/office/drawing/2014/main" id="{0DA411D8-15A4-9B7E-6736-BF90CB43FE6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595456" y="4722552"/>
            <a:ext cx="457200" cy="457200"/>
          </a:xfrm>
          <a:prstGeom prst="rect">
            <a:avLst/>
          </a:prstGeom>
        </p:spPr>
      </p:pic>
      <p:pic>
        <p:nvPicPr>
          <p:cNvPr id="12" name="Graphic 11" descr="Checkmark with solid fill">
            <a:extLst>
              <a:ext uri="{FF2B5EF4-FFF2-40B4-BE49-F238E27FC236}">
                <a16:creationId xmlns:a16="http://schemas.microsoft.com/office/drawing/2014/main" id="{79B2E5F0-50CC-DE24-DC77-B3D37B2977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95456" y="5239412"/>
            <a:ext cx="457200" cy="457200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343931C2-B671-B276-8025-ACFA21D3F2F1}"/>
              </a:ext>
            </a:extLst>
          </p:cNvPr>
          <p:cNvSpPr txBox="1">
            <a:spLocks/>
          </p:cNvSpPr>
          <p:nvPr/>
        </p:nvSpPr>
        <p:spPr>
          <a:xfrm>
            <a:off x="165784" y="83890"/>
            <a:ext cx="7518532" cy="7618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2800" dirty="0">
                <a:solidFill>
                  <a:schemeClr val="accent5"/>
                </a:solidFill>
              </a:rPr>
              <a:t>Example Only</a:t>
            </a:r>
            <a:br>
              <a:rPr lang="en-AU" sz="2800" dirty="0"/>
            </a:br>
            <a:endParaRPr lang="en-AU" sz="2800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F96C4E1-2C6D-1A19-F08E-D77D1A34348D}"/>
              </a:ext>
            </a:extLst>
          </p:cNvPr>
          <p:cNvSpPr txBox="1">
            <a:spLocks/>
          </p:cNvSpPr>
          <p:nvPr/>
        </p:nvSpPr>
        <p:spPr>
          <a:xfrm>
            <a:off x="1051468" y="487642"/>
            <a:ext cx="9176134" cy="5921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/>
              <a:t>Education and Training Checklist</a:t>
            </a:r>
            <a:endParaRPr lang="en-AU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D00933E1-651D-4E8D-D621-A9DC4F8A8000}"/>
              </a:ext>
            </a:extLst>
          </p:cNvPr>
          <p:cNvSpPr txBox="1">
            <a:spLocks/>
          </p:cNvSpPr>
          <p:nvPr/>
        </p:nvSpPr>
        <p:spPr>
          <a:xfrm>
            <a:off x="-1" y="6477000"/>
            <a:ext cx="1954635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  <a:t>Template provided by Chamber of Commerce &amp; Industry Queensland</a:t>
            </a:r>
          </a:p>
        </p:txBody>
      </p:sp>
    </p:spTree>
    <p:extLst>
      <p:ext uri="{BB962C8B-B14F-4D97-AF65-F5344CB8AC3E}">
        <p14:creationId xmlns:p14="http://schemas.microsoft.com/office/powerpoint/2010/main" val="2779428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CIQ BWP colours">
      <a:dk1>
        <a:srgbClr val="000000"/>
      </a:dk1>
      <a:lt1>
        <a:srgbClr val="FFFFFF"/>
      </a:lt1>
      <a:dk2>
        <a:srgbClr val="3C5C8F"/>
      </a:dk2>
      <a:lt2>
        <a:srgbClr val="E7E6E6"/>
      </a:lt2>
      <a:accent1>
        <a:srgbClr val="83B4E3"/>
      </a:accent1>
      <a:accent2>
        <a:srgbClr val="D0E5F5"/>
      </a:accent2>
      <a:accent3>
        <a:srgbClr val="3C5C8F"/>
      </a:accent3>
      <a:accent4>
        <a:srgbClr val="D0E5F5"/>
      </a:accent4>
      <a:accent5>
        <a:srgbClr val="FFAA85"/>
      </a:accent5>
      <a:accent6>
        <a:srgbClr val="FF8954"/>
      </a:accent6>
      <a:hlink>
        <a:srgbClr val="3C5C8F"/>
      </a:hlink>
      <a:folHlink>
        <a:srgbClr val="954F72"/>
      </a:folHlink>
    </a:clrScheme>
    <a:fontScheme name="Custom 75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versal Color Block_Win32_AP_v2" id="{3EA4D81A-EBDE-431D-8B15-A5A6F500D5A4}" vid="{8EBF5489-0BE1-418D-A69C-2193D304C7E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31D17A4D66FD04BB53B1051DEE913F4" ma:contentTypeVersion="15" ma:contentTypeDescription="Create a new document." ma:contentTypeScope="" ma:versionID="042207df7993fb9505f6e3a5250e7b91">
  <xsd:schema xmlns:xsd="http://www.w3.org/2001/XMLSchema" xmlns:xs="http://www.w3.org/2001/XMLSchema" xmlns:p="http://schemas.microsoft.com/office/2006/metadata/properties" xmlns:ns2="ab93b18c-ca94-47be-b6b9-4d8172c3f5da" xmlns:ns3="d3f6db02-8539-4bff-8fd8-e90f3b802b52" targetNamespace="http://schemas.microsoft.com/office/2006/metadata/properties" ma:root="true" ma:fieldsID="1ef01fab80b0328c0e41e8dd224883df" ns2:_="" ns3:_="">
    <xsd:import namespace="ab93b18c-ca94-47be-b6b9-4d8172c3f5da"/>
    <xsd:import namespace="d3f6db02-8539-4bff-8fd8-e90f3b802b5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93b18c-ca94-47be-b6b9-4d8172c3f5d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e9fd09f7-8bb1-4d2b-ac57-92d2bf84bb6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f6db02-8539-4bff-8fd8-e90f3b802b5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ef5ad2d7-f5bf-4e90-b936-b4ca4f2f5fa2}" ma:internalName="TaxCatchAll" ma:showField="CatchAllData" ma:web="d3f6db02-8539-4bff-8fd8-e90f3b802b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3f6db02-8539-4bff-8fd8-e90f3b802b52" xsi:nil="true"/>
    <MediaServiceKeyPoints xmlns="ab93b18c-ca94-47be-b6b9-4d8172c3f5da" xsi:nil="true"/>
    <lcf76f155ced4ddcb4097134ff3c332f xmlns="ab93b18c-ca94-47be-b6b9-4d8172c3f5da">
      <Terms xmlns="http://schemas.microsoft.com/office/infopath/2007/PartnerControls"/>
    </lcf76f155ced4ddcb4097134ff3c332f>
    <SharedWithUsers xmlns="d3f6db02-8539-4bff-8fd8-e90f3b802b52">
      <UserInfo>
        <DisplayName>Taryn Casey</DisplayName>
        <AccountId>459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85334180-0405-413B-834A-44FA9E05ADB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BEC2C7E-3BD2-4BC9-B6A8-BEDE84FA22CF}">
  <ds:schemaRefs>
    <ds:schemaRef ds:uri="ab93b18c-ca94-47be-b6b9-4d8172c3f5da"/>
    <ds:schemaRef ds:uri="d3f6db02-8539-4bff-8fd8-e90f3b802b5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4D5BAB77-79E1-4739-AA51-10C9079186D6}">
  <ds:schemaRefs>
    <ds:schemaRef ds:uri="http://www.w3.org/XML/1998/namespace"/>
    <ds:schemaRef ds:uri="http://purl.org/dc/dcmitype/"/>
    <ds:schemaRef ds:uri="http://purl.org/dc/terms/"/>
    <ds:schemaRef ds:uri="http://purl.org/dc/elements/1.1/"/>
    <ds:schemaRef ds:uri="ab93b18c-ca94-47be-b6b9-4d8172c3f5da"/>
    <ds:schemaRef ds:uri="http://schemas.openxmlformats.org/package/2006/metadata/core-properties"/>
    <ds:schemaRef ds:uri="d3f6db02-8539-4bff-8fd8-e90f3b802b52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</TotalTime>
  <Words>335</Words>
  <Application>Microsoft Office PowerPoint</Application>
  <PresentationFormat>Widescreen</PresentationFormat>
  <Paragraphs>75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Narrow</vt:lpstr>
      <vt:lpstr>Calibri</vt:lpstr>
      <vt:lpstr>Tenorite</vt:lpstr>
      <vt:lpstr>Office Theme</vt:lpstr>
      <vt:lpstr>Chamber of Commerce &amp; Industry Queensland Wellness Program </vt:lpstr>
      <vt:lpstr>Plan – Education and Training</vt:lpstr>
      <vt:lpstr>Education and training program Name:</vt:lpstr>
      <vt:lpstr>Education and training program Name:</vt:lpstr>
      <vt:lpstr>Education and Training Checklist</vt:lpstr>
      <vt:lpstr>Education and training program Name: Mental Health Training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CCIQ Wellness Program</dc:title>
  <dc:creator>Hai Pham</dc:creator>
  <cp:lastModifiedBy>Taryn Casey</cp:lastModifiedBy>
  <cp:revision>3</cp:revision>
  <dcterms:created xsi:type="dcterms:W3CDTF">2022-11-28T04:02:20Z</dcterms:created>
  <dcterms:modified xsi:type="dcterms:W3CDTF">2022-11-29T22:26:15Z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0x010100D31D17A4D66FD04BB53B1051DEE913F4</vt:lpwstr>
  </property>
  <property fmtid="{D5CDD505-2E9C-101B-9397-08002B2CF9AE}" pid="3" name="MediaServiceImageTags">
    <vt:lpwstr/>
  </property>
</Properties>
</file>